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1BB2E-5D9A-4902-B9A9-156484291FA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82539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1BB2E-5D9A-4902-B9A9-156484291FA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236641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1BB2E-5D9A-4902-B9A9-156484291FA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6152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1BB2E-5D9A-4902-B9A9-156484291FA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2837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1BB2E-5D9A-4902-B9A9-156484291FA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2340889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1BB2E-5D9A-4902-B9A9-156484291FA6}"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334066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1BB2E-5D9A-4902-B9A9-156484291FA6}"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2085459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1BB2E-5D9A-4902-B9A9-156484291FA6}"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127344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1BB2E-5D9A-4902-B9A9-156484291FA6}"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16130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1BB2E-5D9A-4902-B9A9-156484291FA6}"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77589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1BB2E-5D9A-4902-B9A9-156484291FA6}"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64781-6BDF-4E7B-85EA-70D461676F21}" type="slidenum">
              <a:rPr lang="en-US" smtClean="0"/>
              <a:t>‹#›</a:t>
            </a:fld>
            <a:endParaRPr lang="en-US"/>
          </a:p>
        </p:txBody>
      </p:sp>
    </p:spTree>
    <p:extLst>
      <p:ext uri="{BB962C8B-B14F-4D97-AF65-F5344CB8AC3E}">
        <p14:creationId xmlns:p14="http://schemas.microsoft.com/office/powerpoint/2010/main" val="258071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1BB2E-5D9A-4902-B9A9-156484291FA6}" type="datetimeFigureOut">
              <a:rPr lang="en-US" smtClean="0"/>
              <a:t>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64781-6BDF-4E7B-85EA-70D461676F21}" type="slidenum">
              <a:rPr lang="en-US" smtClean="0"/>
              <a:t>‹#›</a:t>
            </a:fld>
            <a:endParaRPr lang="en-US"/>
          </a:p>
        </p:txBody>
      </p:sp>
    </p:spTree>
    <p:extLst>
      <p:ext uri="{BB962C8B-B14F-4D97-AF65-F5344CB8AC3E}">
        <p14:creationId xmlns:p14="http://schemas.microsoft.com/office/powerpoint/2010/main" val="422715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486399"/>
          </a:xfrm>
        </p:spPr>
        <p:txBody>
          <a:bodyPr>
            <a:noAutofit/>
          </a:bodyPr>
          <a:lstStyle/>
          <a:p>
            <a:pPr algn="r" rtl="1"/>
            <a:r>
              <a:rPr lang="ar-IQ" sz="1600" dirty="0"/>
              <a:t>نظريات الشخصية </a:t>
            </a:r>
            <a:r>
              <a:rPr lang="en-US" sz="1600" dirty="0"/>
              <a:t/>
            </a:r>
            <a:br>
              <a:rPr lang="en-US" sz="1600" dirty="0"/>
            </a:br>
            <a:r>
              <a:rPr lang="ar-IQ" sz="1600" dirty="0"/>
              <a:t> </a:t>
            </a:r>
            <a:r>
              <a:rPr lang="en-US" sz="1600" dirty="0"/>
              <a:t/>
            </a:r>
            <a:br>
              <a:rPr lang="en-US" sz="1600" dirty="0"/>
            </a:br>
            <a:r>
              <a:rPr lang="ar-IQ" sz="1600" dirty="0"/>
              <a:t>ان النظريات التي تناولت </a:t>
            </a:r>
            <a:r>
              <a:rPr lang="ar-IQ" sz="1600" dirty="0" err="1"/>
              <a:t>موظوع</a:t>
            </a:r>
            <a:r>
              <a:rPr lang="ar-IQ" sz="1600" dirty="0"/>
              <a:t> </a:t>
            </a:r>
            <a:r>
              <a:rPr lang="ar-IQ" sz="1600" dirty="0" err="1"/>
              <a:t>الشخصيه</a:t>
            </a:r>
            <a:r>
              <a:rPr lang="ar-IQ" sz="1600" dirty="0"/>
              <a:t> كثيرة وسنتطرق الى ثلاث من هذه النظريات هي (نظرية السمات والسلوكية والحركية) 0</a:t>
            </a:r>
            <a:r>
              <a:rPr lang="en-US" sz="1600" dirty="0"/>
              <a:t/>
            </a:r>
            <a:br>
              <a:rPr lang="en-US" sz="1600" dirty="0"/>
            </a:br>
            <a:r>
              <a:rPr lang="ar-IQ" sz="1600" dirty="0"/>
              <a:t> </a:t>
            </a:r>
            <a:r>
              <a:rPr lang="en-US" sz="1600" dirty="0"/>
              <a:t/>
            </a:r>
            <a:br>
              <a:rPr lang="en-US" sz="1600" dirty="0"/>
            </a:br>
            <a:r>
              <a:rPr lang="ar-IQ" sz="1600" dirty="0" err="1"/>
              <a:t>نضرية</a:t>
            </a:r>
            <a:r>
              <a:rPr lang="ar-IQ" sz="1600" dirty="0"/>
              <a:t> السمات : تصف هذه النظرية السمات عن طريق سماتها الشخصية حيث ان السمة هي صفة او خاصيه معينة تميز الفرد عن غيره وهذه السمة قد تكون فطرية (وراثية ) او مكتسبة وينظر الى السمة على انها استعداد عام ان نتوقع منه سلوك الفرد عند تفاعله مع البيئة ومعالجته للمواقف والمشكلات التي تواجه0</a:t>
            </a:r>
            <a:r>
              <a:rPr lang="en-US" sz="1600" dirty="0"/>
              <a:t/>
            </a:r>
            <a:br>
              <a:rPr lang="en-US" sz="1600" dirty="0"/>
            </a:br>
            <a:r>
              <a:rPr lang="ar-IQ" sz="1600" dirty="0"/>
              <a:t>ان العلماء الذين يدعمون هذه </a:t>
            </a:r>
            <a:r>
              <a:rPr lang="ar-IQ" sz="1600" dirty="0" err="1"/>
              <a:t>النظريه</a:t>
            </a:r>
            <a:r>
              <a:rPr lang="ar-IQ" sz="1600" dirty="0"/>
              <a:t> يرون ان الشخصية تتكون من مجموع ما لدى الفرد من سمات ويرون انا هذه تمثل </a:t>
            </a:r>
            <a:r>
              <a:rPr lang="ar-IQ" sz="1600" dirty="0" err="1"/>
              <a:t>انعاد</a:t>
            </a:r>
            <a:r>
              <a:rPr lang="ar-IQ" sz="1600" dirty="0"/>
              <a:t> الشخصية ويمكن قياسها بوسائل عديدة 0فان استطعنا قياس ذكاء الفرد نكون قد حددنا ابعاد الشخصية وهكذا بالنسبة </a:t>
            </a:r>
            <a:r>
              <a:rPr lang="ar-IQ" sz="1600" dirty="0" err="1"/>
              <a:t>للابعاداو</a:t>
            </a:r>
            <a:r>
              <a:rPr lang="ar-IQ" sz="1600" dirty="0"/>
              <a:t> السمات الاخرة كالانطوائية ,العدوانية ,القلق , الشجاعة ,</a:t>
            </a:r>
            <a:r>
              <a:rPr lang="ar-IQ" sz="1600" dirty="0" err="1"/>
              <a:t>الشك,المساومة</a:t>
            </a:r>
            <a:r>
              <a:rPr lang="ar-IQ" sz="1600" dirty="0"/>
              <a:t> ,0000الخ</a:t>
            </a:r>
            <a:r>
              <a:rPr lang="en-US" sz="1600" dirty="0"/>
              <a:t/>
            </a:r>
            <a:br>
              <a:rPr lang="en-US" sz="1600" dirty="0"/>
            </a:br>
            <a:r>
              <a:rPr lang="ar-IQ" sz="1600" dirty="0"/>
              <a:t> نظري السمات تفترض ان السمات  الشخصية هي سمات ثابتة نسبيا,</a:t>
            </a:r>
            <a:r>
              <a:rPr lang="en-US" sz="1600" dirty="0"/>
              <a:t/>
            </a:r>
            <a:br>
              <a:rPr lang="en-US" sz="1600" dirty="0"/>
            </a:br>
            <a:r>
              <a:rPr lang="ar-IQ" sz="1600" dirty="0"/>
              <a:t>لذا فالشخص الواحد يتوقع له ان ينصرف بنفس الطريقة في المواقف المختلفة وتفترض </a:t>
            </a:r>
            <a:r>
              <a:rPr lang="ar-IQ" sz="1600" dirty="0" err="1"/>
              <a:t>ايظا</a:t>
            </a:r>
            <a:r>
              <a:rPr lang="ar-IQ" sz="1600" dirty="0"/>
              <a:t> ان الافراد يختلفون فيما بينهم في السمة الواحدة في اي درجة السمة ذات </a:t>
            </a:r>
            <a:r>
              <a:rPr lang="ar-IQ" sz="1600" dirty="0" err="1"/>
              <a:t>العلاقه</a:t>
            </a:r>
            <a:r>
              <a:rPr lang="ar-IQ" sz="1600" dirty="0"/>
              <a:t> 0فكل انسان يتصف بدرجة معينة من القلق لكن البشر </a:t>
            </a:r>
            <a:r>
              <a:rPr lang="ar-IQ" sz="1600" dirty="0" err="1"/>
              <a:t>لايتساوى</a:t>
            </a:r>
            <a:r>
              <a:rPr lang="ar-IQ" sz="1600" dirty="0"/>
              <a:t> في نظرية الى درجة قلقة بشكل عام او بشكل قلقة  عندما ة يتعرض لموقف حرج يستوجب القلق ,وهكذا الحل للسمة الانطوائية0</a:t>
            </a:r>
            <a:r>
              <a:rPr lang="en-US" sz="1600" dirty="0"/>
              <a:t/>
            </a:r>
            <a:br>
              <a:rPr lang="en-US" sz="1600" dirty="0"/>
            </a:br>
            <a:r>
              <a:rPr lang="ar-IQ" sz="1600" dirty="0"/>
              <a:t>الانبساطية وغيرها من السمات : ان نظرية الانماط تتشابه مع نظرية السمات الى حد بعيد, حيث ان رواد هذه </a:t>
            </a:r>
            <a:r>
              <a:rPr lang="ar-IQ" sz="1600" dirty="0" err="1"/>
              <a:t>النظريه</a:t>
            </a:r>
            <a:r>
              <a:rPr lang="ar-IQ" sz="1600" dirty="0"/>
              <a:t> الى انماط معينة على اساس صفاتهم </a:t>
            </a:r>
            <a:r>
              <a:rPr lang="ar-IQ" sz="1600" dirty="0" err="1"/>
              <a:t>المزاجيه</a:t>
            </a:r>
            <a:r>
              <a:rPr lang="ar-IQ" sz="1600" dirty="0"/>
              <a:t> </a:t>
            </a:r>
            <a:r>
              <a:rPr lang="ar-IQ" sz="1600" dirty="0" err="1"/>
              <a:t>اوالجسميه</a:t>
            </a:r>
            <a:r>
              <a:rPr lang="ar-IQ" sz="1600" dirty="0"/>
              <a:t> او </a:t>
            </a:r>
            <a:r>
              <a:rPr lang="ar-IQ" sz="1600" dirty="0" err="1"/>
              <a:t>النفسيه</a:t>
            </a:r>
            <a:r>
              <a:rPr lang="ar-IQ" sz="1600" dirty="0"/>
              <a:t> ,فالنمط يطلق على مجموعه من الناس يشتركون في سمات معينه مع اختلاف بسيط في درجه اتسامهم في هذه السمات , ففي تقسيم الناس الى انماط مزاجية قسم انجراف البشر هي النمط الدموي والصفراوي والسوداوي والبلغمي اما الانماط الجسمية فهي ثلاث  حسب تقسيم </a:t>
            </a:r>
            <a:r>
              <a:rPr lang="ar-IQ" sz="1600" dirty="0" err="1"/>
              <a:t>كريتشمر</a:t>
            </a:r>
            <a:r>
              <a:rPr lang="ar-IQ" sz="1600" dirty="0"/>
              <a:t> </a:t>
            </a:r>
            <a:r>
              <a:rPr lang="ar-IQ" sz="1600" dirty="0" err="1"/>
              <a:t>وشيلدون</a:t>
            </a:r>
            <a:r>
              <a:rPr lang="ar-IQ" sz="1600" dirty="0"/>
              <a:t> وهي: السمين والعضلي والنحيل وبالنسبة </a:t>
            </a:r>
            <a:r>
              <a:rPr lang="ar-IQ" sz="1600" dirty="0" err="1"/>
              <a:t>للانماط</a:t>
            </a:r>
            <a:r>
              <a:rPr lang="ar-IQ" sz="1600" dirty="0"/>
              <a:t> النفسية قسم </a:t>
            </a:r>
            <a:r>
              <a:rPr lang="ar-IQ" sz="1600" dirty="0" err="1"/>
              <a:t>بونك</a:t>
            </a:r>
            <a:r>
              <a:rPr lang="ar-IQ" sz="1600" dirty="0"/>
              <a:t> الناس الى نمطين اساسيين هما : الانطوائي والانبساطي 0 ان الضعف الاساسي في نظريه الانماط انها عندما تضع الفرد في نمط معين تصفه بصفات او سمات كثيرة قد </a:t>
            </a:r>
            <a:r>
              <a:rPr lang="ar-IQ" sz="1600" dirty="0" err="1"/>
              <a:t>لاتنطبق</a:t>
            </a:r>
            <a:r>
              <a:rPr lang="ar-IQ" sz="1600" dirty="0"/>
              <a:t> عليه بالكامل متجاهل </a:t>
            </a:r>
            <a:r>
              <a:rPr lang="ar-IQ" sz="1600" dirty="0" err="1"/>
              <a:t>بذالك</a:t>
            </a:r>
            <a:r>
              <a:rPr lang="ar-IQ" sz="1600" dirty="0"/>
              <a:t> الفروق الفردية 0</a:t>
            </a:r>
            <a:r>
              <a:rPr lang="en-US" sz="1600" dirty="0"/>
              <a:t/>
            </a:r>
            <a:br>
              <a:rPr lang="en-US" sz="1600" dirty="0"/>
            </a:br>
            <a:endParaRPr lang="en-US" sz="1600" dirty="0"/>
          </a:p>
        </p:txBody>
      </p:sp>
    </p:spTree>
    <p:extLst>
      <p:ext uri="{BB962C8B-B14F-4D97-AF65-F5344CB8AC3E}">
        <p14:creationId xmlns:p14="http://schemas.microsoft.com/office/powerpoint/2010/main" val="111875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IQ" dirty="0"/>
              <a:t>النظرية السلوكية : تتصف هذه النظرية على اعتمادها على المواقف والسلوك </a:t>
            </a:r>
            <a:r>
              <a:rPr lang="ar-IQ" dirty="0" err="1"/>
              <a:t>الضاهري</a:t>
            </a:r>
            <a:r>
              <a:rPr lang="ar-IQ" dirty="0"/>
              <a:t> اساسا للتعبير عن الشخصية ,والعلماء الذين ينتمون الى هذه الشخصية كثيرون منهم ( ثور </a:t>
            </a:r>
            <a:r>
              <a:rPr lang="ar-IQ" dirty="0" err="1"/>
              <a:t>ندايك</a:t>
            </a:r>
            <a:r>
              <a:rPr lang="ar-IQ" dirty="0"/>
              <a:t> الذي سبق وتطرقنا الى نظريته  في الفصل الاول </a:t>
            </a:r>
            <a:r>
              <a:rPr lang="ar-IQ" dirty="0" err="1"/>
              <a:t>وواطسن</a:t>
            </a:r>
            <a:r>
              <a:rPr lang="ar-IQ" dirty="0"/>
              <a:t> وكثري </a:t>
            </a:r>
            <a:r>
              <a:rPr lang="ar-IQ" dirty="0" err="1"/>
              <a:t>وسكنر</a:t>
            </a:r>
            <a:r>
              <a:rPr lang="ar-IQ" dirty="0"/>
              <a:t> )ان هؤلاء العلماء اهتموا بتأثير البيئة على الفرد ويعتبرون استجابة الفرد لهذا التأثير اساسا للشخصية 0</a:t>
            </a:r>
            <a:endParaRPr lang="en-US" dirty="0"/>
          </a:p>
          <a:p>
            <a:pPr algn="r" rtl="1"/>
            <a:r>
              <a:rPr lang="ar-IQ" dirty="0" err="1"/>
              <a:t>لقدقسم</a:t>
            </a:r>
            <a:r>
              <a:rPr lang="ar-IQ" dirty="0"/>
              <a:t> </a:t>
            </a:r>
            <a:r>
              <a:rPr lang="ar-IQ" dirty="0" err="1"/>
              <a:t>سكنر</a:t>
            </a:r>
            <a:r>
              <a:rPr lang="ar-IQ" dirty="0"/>
              <a:t> استجابة الفرد الى نوعين من السلوك هما :</a:t>
            </a:r>
            <a:endParaRPr lang="en-US" dirty="0"/>
          </a:p>
          <a:p>
            <a:pPr lvl="0" algn="r" rtl="1"/>
            <a:r>
              <a:rPr lang="ar-IQ" dirty="0"/>
              <a:t>السلوك </a:t>
            </a:r>
            <a:r>
              <a:rPr lang="ar-IQ" dirty="0" err="1"/>
              <a:t>الاستجابي</a:t>
            </a:r>
            <a:r>
              <a:rPr lang="ar-IQ" dirty="0"/>
              <a:t> </a:t>
            </a:r>
            <a:endParaRPr lang="en-US" dirty="0"/>
          </a:p>
          <a:p>
            <a:pPr lvl="0" algn="r" rtl="1"/>
            <a:r>
              <a:rPr lang="ar-IQ" dirty="0"/>
              <a:t>السلوك الاجرائي </a:t>
            </a:r>
            <a:endParaRPr lang="en-US" dirty="0"/>
          </a:p>
          <a:p>
            <a:pPr algn="r" rtl="1"/>
            <a:r>
              <a:rPr lang="ar-IQ" dirty="0"/>
              <a:t>السلوك </a:t>
            </a:r>
            <a:r>
              <a:rPr lang="ar-IQ" dirty="0" err="1"/>
              <a:t>الاستجابي</a:t>
            </a:r>
            <a:r>
              <a:rPr lang="ar-IQ" dirty="0"/>
              <a:t>  يحدث </a:t>
            </a:r>
            <a:r>
              <a:rPr lang="ar-IQ" dirty="0" err="1"/>
              <a:t>بتاثير</a:t>
            </a:r>
            <a:r>
              <a:rPr lang="ar-IQ" dirty="0"/>
              <a:t> منبهات كثيرة معروفة يمكن </a:t>
            </a:r>
            <a:r>
              <a:rPr lang="ar-IQ" dirty="0" err="1"/>
              <a:t>ظبطها</a:t>
            </a:r>
            <a:r>
              <a:rPr lang="ar-IQ" dirty="0"/>
              <a:t> وهذه الاستجابات تشكل عادة " جزء بسيط من السلوك الانساني </a:t>
            </a:r>
            <a:endParaRPr lang="en-US" dirty="0"/>
          </a:p>
          <a:p>
            <a:pPr algn="r" rtl="1"/>
            <a:r>
              <a:rPr lang="ar-IQ" dirty="0"/>
              <a:t> </a:t>
            </a:r>
            <a:endParaRPr lang="en-US" dirty="0"/>
          </a:p>
          <a:p>
            <a:pPr algn="r" rtl="1"/>
            <a:r>
              <a:rPr lang="ar-IQ" dirty="0"/>
              <a:t>اما السلوك الاجرائي فهو يمثل الاستجابات التي تحدث </a:t>
            </a:r>
            <a:r>
              <a:rPr lang="ar-IQ" dirty="0" err="1"/>
              <a:t>بتاثير</a:t>
            </a:r>
            <a:r>
              <a:rPr lang="ar-IQ" dirty="0"/>
              <a:t> منبهات معروفه او غير معروفة , ويكون سلوك الانسان تلقائيا" </a:t>
            </a:r>
            <a:r>
              <a:rPr lang="ar-IQ" dirty="0" err="1"/>
              <a:t>نتيجه</a:t>
            </a:r>
            <a:r>
              <a:rPr lang="ar-IQ" dirty="0"/>
              <a:t> لاستعداده لمثل هذا السلوك وعندا يحدث هذا السلوك </a:t>
            </a:r>
            <a:r>
              <a:rPr lang="ar-IQ" dirty="0" err="1"/>
              <a:t>لاول</a:t>
            </a:r>
            <a:r>
              <a:rPr lang="ar-IQ" dirty="0"/>
              <a:t> مرة ثم يعزز يكون تكرار هذا السلوك عاليا" في المستقبل </a:t>
            </a:r>
            <a:endParaRPr lang="en-US" dirty="0"/>
          </a:p>
          <a:p>
            <a:pPr algn="r" rtl="1"/>
            <a:r>
              <a:rPr lang="ar-IQ" dirty="0"/>
              <a:t>فالتعزيز :هو </a:t>
            </a:r>
            <a:r>
              <a:rPr lang="ar-IQ" dirty="0" err="1"/>
              <a:t>العمليه</a:t>
            </a:r>
            <a:r>
              <a:rPr lang="ar-IQ" dirty="0"/>
              <a:t> التي اذا نلت استجابة معينة ستزيد من احتمال وقوع تلك </a:t>
            </a:r>
            <a:r>
              <a:rPr lang="ar-IQ" dirty="0" err="1"/>
              <a:t>الاجابه</a:t>
            </a:r>
            <a:r>
              <a:rPr lang="ar-IQ" dirty="0"/>
              <a:t> في المستقبل0 </a:t>
            </a:r>
            <a:endParaRPr lang="en-US" dirty="0"/>
          </a:p>
          <a:p>
            <a:pPr algn="r"/>
            <a:endParaRPr lang="en-US" dirty="0"/>
          </a:p>
        </p:txBody>
      </p:sp>
    </p:spTree>
    <p:extLst>
      <p:ext uri="{BB962C8B-B14F-4D97-AF65-F5344CB8AC3E}">
        <p14:creationId xmlns:p14="http://schemas.microsoft.com/office/powerpoint/2010/main" val="70227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52711" y="1600200"/>
            <a:ext cx="363857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195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91</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نظريات الشخصية    ان النظريات التي تناولت موظوع الشخصيه كثيرة وسنتطرق الى ثلاث من هذه النظريات هي (نظرية السمات والسلوكية والحركية) 0   نضرية السمات : تصف هذه النظرية السمات عن طريق سماتها الشخصية حيث ان السمة هي صفة او خاصيه معينة تميز الفرد عن غيره وهذه السمة قد تكون فطرية (وراثية ) او مكتسبة وينظر الى السمة على انها استعداد عام ان نتوقع منه سلوك الفرد عند تفاعله مع البيئة ومعالجته للمواقف والمشكلات التي تواجه0 ان العلماء الذين يدعمون هذه النظريه يرون ان الشخصية تتكون من مجموع ما لدى الفرد من سمات ويرون انا هذه تمثل انعاد الشخصية ويمكن قياسها بوسائل عديدة 0فان استطعنا قياس ذكاء الفرد نكون قد حددنا ابعاد الشخصية وهكذا بالنسبة للابعاداو السمات الاخرة كالانطوائية ,العدوانية ,القلق , الشجاعة ,الشك,المساومة ,0000الخ  نظري السمات تفترض ان السمات  الشخصية هي سمات ثابتة نسبيا, لذا فالشخص الواحد يتوقع له ان ينصرف بنفس الطريقة في المواقف المختلفة وتفترض ايظا ان الافراد يختلفون فيما بينهم في السمة الواحدة في اي درجة السمة ذات العلاقه 0فكل انسان يتصف بدرجة معينة من القلق لكن البشر لايتساوى في نظرية الى درجة قلقة بشكل عام او بشكل قلقة  عندما ة يتعرض لموقف حرج يستوجب القلق ,وهكذا الحل للسمة الانطوائية0 الانبساطية وغيرها من السمات : ان نظرية الانماط تتشابه مع نظرية السمات الى حد بعيد, حيث ان رواد هذه النظريه الى انماط معينة على اساس صفاتهم المزاجيه اوالجسميه او النفسيه ,فالنمط يطلق على مجموعه من الناس يشتركون في سمات معينه مع اختلاف بسيط في درجه اتسامهم في هذه السمات , ففي تقسيم الناس الى انماط مزاجية قسم انجراف البشر هي النمط الدموي والصفراوي والسوداوي والبلغمي اما الانماط الجسمية فهي ثلاث  حسب تقسيم كريتشمر وشيلدون وهي: السمين والعضلي والنحيل وبالنسبة للانماط النفسية قسم بونك الناس الى نمطين اساسيين هما : الانطوائي والانبساطي 0 ان الضعف الاساسي في نظريه الانماط انها عندما تضع الفرد في نمط معين تصفه بصفات او سمات كثيرة قد لاتنطبق عليه بالكامل متجاهل بذالك الفروق الفردية 0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الشخصية    ان النظريات التي تناولت موظوع الشخصيه كثيرة وسنتطرق الى ثلاث من هذه النظريات هي (نظرية السمات والسلوكية والحركية) 0   نضرية السمات : تصف هذه النظرية السمات عن طريق سماتها الشخصية حيث ان السمة هي صفة او خاصيه معينة تميز الفرد عن غيره وهذه السمة قد تكون فطرية (وراثية ) او مكتسبة وينظر الى السمة على انها استعداد عام ان نتوقع منه سلوك الفرد عند تفاعله مع البيئة ومعالجته للمواقف والمشكلات التي تواجه0 ان العلماء الذين يدعمون هذه النظريه يرون ان الشخصية تتكون من مجموع ما لدى الفرد من سمات ويرون انا هذه تمثل انعاد الشخصية ويمكن قياسها بوسائل عديدة 0فان استطعنا قياس ذكاء الفرد نكون قد حددنا ابعاد الشخصية وهكذا بالنسبة للابعاداو السمات الاخرة كالانطوائية ,العدوانية ,القلق , الشجاعة ,الشك,المساومة ,0000الخ  نظري السمات تفترض ان السمات  الشخصية هي سمات ثابتة نسبيا, لذا فالشخص الواحد يتوقع له ان ينصرف بنفس الطريقة في المواقف المختلفة وتفترض ايظا ان الافراد يختلفون فيما بينهم في السمة الواحدة في اي درجة السمة ذات العلاقه 0فكل انسان يتصف بدرجة معينة من القلق لكن البشر لايتساوى في نظرية الى درجة قلقة بشكل عام او بشكل قلقة  عندما ة يتعرض لموقف حرج يستوجب القلق ,وهكذا الحل للسمة الانطوائية0 الانبساطية وغيرها من السمات : ان نظرية الانماط تتشابه مع نظرية السمات الى حد بعيد, حيث ان رواد هذه النظريه الى انماط معينة على اساس صفاتهم المزاجيه اوالجسميه او النفسيه ,فالنمط يطلق على مجموعه من الناس يشتركون في سمات معينه مع اختلاف بسيط في درجه اتسامهم في هذه السمات , ففي تقسيم الناس الى انماط مزاجية قسم انجراف البشر هي النمط الدموي والصفراوي والسوداوي والبلغمي اما الانماط الجسمية فهي ثلاث  حسب تقسيم كريتشمر وشيلدون وهي: السمين والعضلي والنحيل وبالنسبة للانماط النفسية قسم بونك الناس الى نمطين اساسيين هما : الانطوائي والانبساطي 0 ان الضعف الاساسي في نظريه الانماط انها عندما تضع الفرد في نمط معين تصفه بصفات او سمات كثيرة قد لاتنطبق عليه بالكامل متجاهل بذالك الفروق الفردية 0 </dc:title>
  <dc:creator>Maher</dc:creator>
  <cp:lastModifiedBy>Maher</cp:lastModifiedBy>
  <cp:revision>1</cp:revision>
  <dcterms:created xsi:type="dcterms:W3CDTF">2018-12-09T19:12:01Z</dcterms:created>
  <dcterms:modified xsi:type="dcterms:W3CDTF">2018-12-09T19:15:11Z</dcterms:modified>
</cp:coreProperties>
</file>